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</p:sldIdLst>
  <p:notesMasterIdLst>
    <p:notesMasterId r:id="rId4"/>
  </p:notesMasterIdLst>
  <p:sldSz cx="14630400" cy="8229600"/>
  <p:notesSz cx="8229600" cy="14630400"/>
  <p:embeddedFontLst>
    <p:embeddedFont>
      <p:font typeface="Prata"/>
      <p:regular r:id="rId9"/>
    </p:embeddedFont>
    <p:embeddedFont>
      <p:font typeface="Prata"/>
      <p:regular r:id="rId10"/>
    </p:embeddedFont>
    <p:embeddedFont>
      <p:font typeface="Raleway"/>
      <p:regular r:id="rId11"/>
    </p:embeddedFont>
    <p:embeddedFont>
      <p:font typeface="Raleway"/>
      <p:regular r:id="rId12"/>
    </p:embeddedFont>
    <p:embeddedFont>
      <p:font typeface="Raleway"/>
      <p:regular r:id="rId13"/>
    </p:embeddedFont>
    <p:embeddedFont>
      <p:font typeface="Raleway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font" Target="fonts/font1.fntdata"/><Relationship Id="rId10" Type="http://schemas.openxmlformats.org/officeDocument/2006/relationships/font" Target="fonts/font2.fntdata"/><Relationship Id="rId11" Type="http://schemas.openxmlformats.org/officeDocument/2006/relationships/font" Target="fonts/font3.fntdata"/><Relationship Id="rId12" Type="http://schemas.openxmlformats.org/officeDocument/2006/relationships/font" Target="fonts/font4.fntdata"/><Relationship Id="rId13" Type="http://schemas.openxmlformats.org/officeDocument/2006/relationships/font" Target="fonts/font5.fntdata"/><Relationship Id="rId14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284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Real-Time Credit Risk Assessment with Alternative Data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59342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 today's evolving financial landscape, access to credit remains a critical barrier for many individuals, particularly those with limited credit history. This presentation explores the potential of leveraging alternative data sources to develop a real-time credit risk assessment system, empowering lenders to make more informed decisions and expand financial inclusion.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Bridging the Credit Gap: Alternative Data for Real-Time Assessment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Integration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system seamlessly integrates alternative data sources such as social media sentiment, geolocation data, and utility payment records, enriching the traditional credit information.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88594"/>
            <a:ext cx="35812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Machine Learning Models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6973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Advanced machine learning models, trained on this combined data set, predict creditworthiness with enhanced accuracy, providing a more comprehensive picture of an individual's financial health.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Slide 1</vt:lpstr>
      <vt:lpstr>Slide 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2025-01-05T10:35:58Z</dcterms:created>
  <dcterms:modified xsi:type="dcterms:W3CDTF">2025-01-05T10:35:58Z</dcterms:modified>
</cp:coreProperties>
</file>